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embeddedFontLst>
    <p:embeddedFont>
      <p:font typeface="Sassoon Infant Md" panose="02000603050000020003" pitchFamily="2" charset="0"/>
      <p:regular r:id="rId42"/>
    </p:embeddedFont>
    <p:embeddedFont>
      <p:font typeface="Calibri" panose="020F0502020204030204" pitchFamily="34" charset="0"/>
      <p:regular r:id="rId43"/>
      <p:bold r:id="rId44"/>
      <p:italic r:id="rId45"/>
      <p:boldItalic r:id="rId46"/>
    </p:embeddedFont>
  </p:embeddedFont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10" autoAdjust="0"/>
  </p:normalViewPr>
  <p:slideViewPr>
    <p:cSldViewPr>
      <p:cViewPr varScale="1">
        <p:scale>
          <a:sx n="56" d="100"/>
          <a:sy n="56" d="100"/>
        </p:scale>
        <p:origin x="66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3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9C304A-35B8-4B6F-B6D5-D3EA1350D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0F5DF8B-DA51-4C6D-BB69-1B489DB6E4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FF7A59-2974-4194-AA04-34B0FE53E9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7C585-E15F-4972-887E-0438097CA7D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50615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FF99C9-83FC-4A95-8545-BA55A3AE90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8BCE84-F525-4C81-812E-836A1E8323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5F7A3-0EF3-477F-AEB7-96E9BEA165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21418-A900-4E89-B974-1112ACC61FD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16822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ACE2BF-23D6-4DD3-A66B-65112D355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AC9FAA9-13AE-4334-B052-DD21FBB2CD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64566B-F556-4C05-A8AF-B228CB34CE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B67026-8B95-4E35-91DF-12769909086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4135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3281E77-7681-4775-B2E5-8E67FFF1BE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FD500F-ABC1-4BA1-BE0E-CB9F67585E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9049B3-F8B3-44ED-B7A4-09EE07CE27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C48D2-0445-40E8-9D3D-0BE96C5F56DF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4881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02563A-1C96-40AA-A084-AA360DF318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6228E4-FC46-499A-8ED6-667F744EB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F4547B-8D0C-4DF9-9B92-B88130E9EF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8DD85-E014-4564-AC7B-943B497FEDA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4432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83BD75-4DD3-4FB5-8607-ED3C3623BD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CC1A595-DCDF-4915-8CA0-FC37D08C1A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2F3F802-DFD7-4143-A0F9-CE2C51E825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F813D-E6BD-40B1-A0D6-6043F7FE1C6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00277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2AC6372-EF67-4ECB-94BA-789710C97A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3F132D-974E-4F73-BC12-790567DAA8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ECF4839-762C-4A10-AFB4-FFF1875EEA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69DD8-9C75-487C-A8A3-D9CD7773560E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2903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27B4E9-F0FD-4F07-8B6D-D27E6C8DE6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E229F-35FE-49C8-9994-2079DF3A74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10898F-C980-4F91-A28A-0F9E7F2C3E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DA9B9-E890-4E01-9C7E-EE18E7AA684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22748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DFF58A-4485-4143-ABE1-EB99472474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CB3EC9-2B44-443F-8FA7-6E3523808D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591D31-6723-42E1-A263-0A1985F12C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27F68-BD2C-4167-99E2-8B85295D45F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258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AB05E4A-70DC-4E42-9803-13D8944A0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B2385E-881C-44A5-B428-EE3EC2DA27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621263-79E7-4FC2-A9F1-FBE28B793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7DE882-FD1B-4323-A1E9-190155F5659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87165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E541C35-3F38-43B7-A270-0E9837D4F3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6961633-44BB-41D8-953A-25CA25F23D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4C61446-2575-419B-96D5-3A178000A3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1692F4F-C9D7-4E26-BD06-C6C363CDE86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13759B-0E2D-43AB-8CF7-CD183861700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E103C159-982D-474F-BF74-7BF5145B2AB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6ED2771-93B7-4AA4-B80D-030005403D4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fot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B6BF76F-F4F1-445A-8101-00A7F565514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flarm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7F976301-6455-4C0C-A465-CAA0DACD1F6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lect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F1F225B-F898-4C00-8731-7BDCB5D75B4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voisk</a:t>
            </a:r>
            <a:endParaRPr lang="en-GB" altLang="en-US" sz="20000" dirty="0">
              <a:solidFill>
                <a:schemeClr val="tx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194CB168-7DE7-47C6-A9B6-81621FBEB2E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thin</a:t>
            </a:r>
          </a:p>
        </p:txBody>
      </p:sp>
    </p:spTree>
  </p:cSld>
  <p:clrMapOvr>
    <a:masterClrMapping/>
  </p:clrMapOvr>
  <p:transition advTm="16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5C62C35-E3D8-481B-AA82-F0C8D7FADB1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peck</a:t>
            </a:r>
          </a:p>
        </p:txBody>
      </p:sp>
    </p:spTree>
  </p:cSld>
  <p:clrMapOvr>
    <a:masterClrMapping/>
  </p:clrMapOvr>
  <p:transition advTm="16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09358D1-0891-4AB7-B099-CBA0210F5A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torn</a:t>
            </a:r>
          </a:p>
        </p:txBody>
      </p:sp>
    </p:spTree>
  </p:cSld>
  <p:clrMapOvr>
    <a:masterClrMapping/>
  </p:clrMapOvr>
  <p:transition advTm="16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D23CCC0-458F-4054-A08D-E8D0F354D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cheek</a:t>
            </a:r>
          </a:p>
        </p:txBody>
      </p:sp>
    </p:spTree>
  </p:cSld>
  <p:clrMapOvr>
    <a:masterClrMapping/>
  </p:clrMapOvr>
  <p:transition advTm="16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E4435090-5636-4519-AC28-EAB34005A7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trap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09CC407-D50E-4907-A4BF-76D96C54B90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snarl</a:t>
            </a:r>
          </a:p>
        </p:txBody>
      </p:sp>
    </p:spTree>
  </p:cSld>
  <p:clrMapOvr>
    <a:masterClrMapping/>
  </p:clrMapOvr>
  <p:transition advTm="16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6AD5870-C4B2-4E7A-B8E1-8602385CC74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milk</a:t>
            </a: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C6A1F0-B56A-4533-A431-94F1D9CA10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keb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0BDA8B3-A7DD-443C-815B-6931BEE432B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moist</a:t>
            </a:r>
          </a:p>
        </p:txBody>
      </p:sp>
    </p:spTree>
  </p:cSld>
  <p:clrMapOvr>
    <a:masterClrMapping/>
  </p:clrMapOvr>
  <p:transition advTm="16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7C1FB7D-9BD4-45C0-AD99-635E75EEFC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quigh</a:t>
            </a:r>
            <a:endParaRPr lang="en-GB" altLang="en-US" sz="20000" dirty="0">
              <a:solidFill>
                <a:schemeClr val="tx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E11A678-15B7-45C8-8D75-6584670B1D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herks</a:t>
            </a:r>
          </a:p>
        </p:txBody>
      </p:sp>
    </p:spTree>
  </p:cSld>
  <p:clrMapOvr>
    <a:masterClrMapping/>
  </p:clrMapOvr>
  <p:transition advTm="16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4AD3CAD-73C7-4477-B60F-ECB956B5A73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jorb</a:t>
            </a:r>
            <a:endParaRPr lang="en-GB" altLang="en-US" sz="20000" dirty="0">
              <a:solidFill>
                <a:schemeClr val="tx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A8C6029-0774-4730-A204-03C7E9D984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zale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A2F1C254-42AB-498D-B2A6-AA7B5A5289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bluns</a:t>
            </a: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6F16586-2A12-4577-879B-742BC2F14BD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skarld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06901F6-081E-432E-8AB5-B03EADD3101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splot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F3611D1-E145-40E9-9327-A67F0072A4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strabe</a:t>
            </a:r>
            <a:endParaRPr lang="en-GB" altLang="en-US" sz="20000" dirty="0">
              <a:solidFill>
                <a:schemeClr val="tx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6D2CD17-1E34-4E63-9C48-01658EA6DC0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toy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83452AD-FC21-4B63-81C3-42479D0EB8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gan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7546AE0-7EE1-4C23-BB68-FEAB2C35CF5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spike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DF3FE4C5-3451-4DDA-B9C0-C294EA87ECA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fuel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4967E0B-BD20-4540-AA28-76460BFECA9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name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33FE832-D208-40BC-A0BD-2DAF24A221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props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75EF892A-ADB7-4907-9ADA-51F45C7E9E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spoilt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2FB8643A-1802-49DD-B003-6A8250B9BA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scram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9F96DBA-5D62-4D89-ACF5-D37290F64B6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strike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C46F1FCF-FD57-43AD-8A5D-100733CDD42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panic</a:t>
            </a:r>
          </a:p>
        </p:txBody>
      </p:sp>
    </p:spTree>
  </p:cSld>
  <p:clrMapOvr>
    <a:masterClrMapping/>
  </p:clrMapOvr>
  <p:transition advTm="16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FD3592B6-8F27-48C0-B5BA-E264B8F85B4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>
                <a:solidFill>
                  <a:schemeClr val="tx1"/>
                </a:solidFill>
                <a:latin typeface="Sassoon Infant Md" panose="02000603050000020003" pitchFamily="2" charset="0"/>
              </a:rPr>
              <a:t>second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55449F0-3470-40FE-85E6-9B4E266744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16700" dirty="0">
                <a:solidFill>
                  <a:schemeClr val="tx1"/>
                </a:solidFill>
                <a:latin typeface="Sassoon Infant Md" panose="02000603050000020003" pitchFamily="2" charset="0"/>
              </a:rPr>
              <a:t>tantrum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AAEAB63-C955-4B47-B733-15786FDBAA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ulp</a:t>
            </a: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F8F4616-6A31-417C-9A94-A9681EBB8D7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14400">
                <a:solidFill>
                  <a:schemeClr val="tx1"/>
                </a:solidFill>
                <a:latin typeface="Sassoon Infant Md" panose="02000603050000020003" pitchFamily="2" charset="0"/>
              </a:rPr>
              <a:t>reaching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5ED7F9B-7A45-4864-B36D-D68C99CD6E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poth</a:t>
            </a: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602C614-672D-4C6A-9083-ADAE4BC6998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shan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121C0BA-FF19-4C72-9E62-010866F34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veen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9E9E0DC-087E-442B-AEF3-F4DB2782A0D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quorg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713D62C-48FF-49B0-A553-F0D7BB95B5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2492375"/>
            <a:ext cx="7772400" cy="1470025"/>
          </a:xfrm>
        </p:spPr>
        <p:txBody>
          <a:bodyPr/>
          <a:lstStyle/>
          <a:p>
            <a:pPr eaLnBrk="1" hangingPunct="1"/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r>
              <a:rPr lang="en-GB" altLang="en-US" sz="20000" dirty="0" err="1">
                <a:solidFill>
                  <a:schemeClr val="tx1"/>
                </a:solidFill>
                <a:latin typeface="Sassoon Infant Md" panose="02000603050000020003" pitchFamily="2" charset="0"/>
              </a:rPr>
              <a:t>drap</a:t>
            </a:r>
            <a:br>
              <a:rPr lang="en-GB" altLang="en-US" sz="10000" dirty="0">
                <a:solidFill>
                  <a:schemeClr val="bg1"/>
                </a:solidFill>
                <a:latin typeface="Sassoon Infant Md" panose="02000603050000020003" pitchFamily="2" charset="0"/>
              </a:rPr>
            </a:br>
            <a:endParaRPr lang="en-GB" altLang="en-US" sz="10000" dirty="0">
              <a:solidFill>
                <a:schemeClr val="bg1"/>
              </a:solidFill>
              <a:latin typeface="Sassoon Infant Md" panose="02000603050000020003" pitchFamily="2" charset="0"/>
            </a:endParaRPr>
          </a:p>
        </p:txBody>
      </p:sp>
    </p:spTree>
  </p:cSld>
  <p:clrMapOvr>
    <a:masterClrMapping/>
  </p:clrMapOvr>
  <p:transition advTm="16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16</Words>
  <Application>Microsoft Office PowerPoint</Application>
  <PresentationFormat>On-screen Show (4:3)</PresentationFormat>
  <Paragraphs>40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Sassoon Infant Md</vt:lpstr>
      <vt:lpstr>Arial</vt:lpstr>
      <vt:lpstr>Calibri</vt:lpstr>
      <vt:lpstr>Default Design</vt:lpstr>
      <vt:lpstr> fot </vt:lpstr>
      <vt:lpstr> keb </vt:lpstr>
      <vt:lpstr> gan </vt:lpstr>
      <vt:lpstr>ulp</vt:lpstr>
      <vt:lpstr>poth</vt:lpstr>
      <vt:lpstr> shan </vt:lpstr>
      <vt:lpstr> veen </vt:lpstr>
      <vt:lpstr> quorg </vt:lpstr>
      <vt:lpstr> drap </vt:lpstr>
      <vt:lpstr> flarm </vt:lpstr>
      <vt:lpstr> lect </vt:lpstr>
      <vt:lpstr>voisk</vt:lpstr>
      <vt:lpstr>thin</vt:lpstr>
      <vt:lpstr>peck</vt:lpstr>
      <vt:lpstr>torn</vt:lpstr>
      <vt:lpstr>cheek</vt:lpstr>
      <vt:lpstr> trap </vt:lpstr>
      <vt:lpstr>snarl</vt:lpstr>
      <vt:lpstr>milk</vt:lpstr>
      <vt:lpstr>moist</vt:lpstr>
      <vt:lpstr>quigh</vt:lpstr>
      <vt:lpstr>herks</vt:lpstr>
      <vt:lpstr>jorb</vt:lpstr>
      <vt:lpstr> zale </vt:lpstr>
      <vt:lpstr>bluns</vt:lpstr>
      <vt:lpstr> skarld </vt:lpstr>
      <vt:lpstr> splot </vt:lpstr>
      <vt:lpstr>strabe</vt:lpstr>
      <vt:lpstr> toy </vt:lpstr>
      <vt:lpstr> spike </vt:lpstr>
      <vt:lpstr> fuel </vt:lpstr>
      <vt:lpstr> name </vt:lpstr>
      <vt:lpstr> props </vt:lpstr>
      <vt:lpstr> spoilt </vt:lpstr>
      <vt:lpstr> scram </vt:lpstr>
      <vt:lpstr> strike </vt:lpstr>
      <vt:lpstr>panic</vt:lpstr>
      <vt:lpstr> second </vt:lpstr>
      <vt:lpstr> tantrum </vt:lpstr>
      <vt:lpstr> reaching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3 Whole Class Bingo Word Generator - set 2</dc:title>
  <dc:creator>Funky Phonics</dc:creator>
  <cp:lastModifiedBy>Louise Underhill</cp:lastModifiedBy>
  <cp:revision>36</cp:revision>
  <dcterms:created xsi:type="dcterms:W3CDTF">2006-09-26T19:16:46Z</dcterms:created>
  <dcterms:modified xsi:type="dcterms:W3CDTF">2018-01-05T16:49:28Z</dcterms:modified>
</cp:coreProperties>
</file>